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93F0C-66D2-A12E-DCF0-6FF4183B7D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D627BD-83DC-24CB-C76A-41CB27AC2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41C35-6A45-CE0D-E6CC-8C363905D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1B19-9196-4611-841F-6BC77558D939}" type="datetimeFigureOut">
              <a:rPr lang="en-GB" smtClean="0"/>
              <a:t>22/07/2024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84843-F061-0A2D-AA8F-142F4B500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DCAA4-72C8-D8F3-B9E9-C213B5A19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0E0C1-2DF8-418C-9E68-44FDDBC91F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20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F2FF8-DF1D-3997-F83F-8B0CFC3B9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473096-82D9-C8B6-2AFE-D045C8D6AD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4FC00-0DC4-D137-7814-ADA6FE28E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1B19-9196-4611-841F-6BC77558D939}" type="datetimeFigureOut">
              <a:rPr lang="en-GB" smtClean="0"/>
              <a:t>22/07/2024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14BD3-7A92-0587-ED3F-E02B6D38F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3EC0C-4DA4-7F85-6BE3-2CE3AF30C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0E0C1-2DF8-418C-9E68-44FDDBC91F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564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727882-6CD8-0804-507B-74AB2492E2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F48995-64E9-6698-B4CC-D7DB78D1CF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24334-DC3A-9AB0-08A9-339B8BC67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1B19-9196-4611-841F-6BC77558D939}" type="datetimeFigureOut">
              <a:rPr lang="en-GB" smtClean="0"/>
              <a:t>22/07/2024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CAF73-B3BB-E953-2A6C-B489170A1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F2C8B-F067-3028-EA16-D7712366B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0E0C1-2DF8-418C-9E68-44FDDBC91F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693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1AD77-DE37-6D35-C1B3-56625C482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E1E0B-4C18-C33C-3278-0A26E36BBD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90FBA-A967-D903-FE0A-099D2549C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1B19-9196-4611-841F-6BC77558D939}" type="datetimeFigureOut">
              <a:rPr lang="en-GB" smtClean="0"/>
              <a:t>22/07/2024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2487B-17BA-CFDC-6A9E-1BBDF5EF0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BC224-0A79-A602-E3E1-3EFCAD50E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0E0C1-2DF8-418C-9E68-44FDDBC91F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32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73686-D5CE-B174-44FB-19C2AD5FE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E62983-CCB5-DD8F-A0C7-6FCE32AAF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205CD-2C35-FCAF-16AC-A3C7E2019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1B19-9196-4611-841F-6BC77558D939}" type="datetimeFigureOut">
              <a:rPr lang="en-GB" smtClean="0"/>
              <a:t>22/07/2024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D7F1F-2EBC-6A04-9D2D-496DDC94F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490F8-CD0F-71FC-50A5-4AF9B7796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0E0C1-2DF8-418C-9E68-44FDDBC91F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8162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FFE8E-B675-6DBC-8A34-47543BF91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5474F-FE27-6A63-D591-1AFC77C55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D08173-FE00-0952-FBA0-2A284CC590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A09DE0-05CE-803E-3FB6-E4E5C5547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1B19-9196-4611-841F-6BC77558D939}" type="datetimeFigureOut">
              <a:rPr lang="en-GB" smtClean="0"/>
              <a:t>22/07/2024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516BC-6066-106F-BC9B-CC3081CA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3CF16C-E8B4-A6F5-1D9A-38C0F9331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0E0C1-2DF8-418C-9E68-44FDDBC91F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111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CF1DA-EBE4-1197-83E4-0BA23DA12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A5B01-0F98-20E6-FD50-FBFB9E8F5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26E5C1-577E-11E3-C5E3-713627CBBF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C81F74-8364-0C6F-BC02-68673DC127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AF76DA-A4D1-1825-B90A-31BFCA030B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319A11-A13D-1C6F-41CB-B38B87F2C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1B19-9196-4611-841F-6BC77558D939}" type="datetimeFigureOut">
              <a:rPr lang="en-GB" smtClean="0"/>
              <a:t>22/07/2024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D688DE-E811-73E1-71E1-7958381D9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D6FB02-155D-5EAC-B625-3C3AB59AC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0E0C1-2DF8-418C-9E68-44FDDBC91F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716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F3E4B-A163-7EF3-E0E8-1A22A50B4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F1AA75-96C7-8280-C3D6-7E5C1E6A4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1B19-9196-4611-841F-6BC77558D939}" type="datetimeFigureOut">
              <a:rPr lang="en-GB" smtClean="0"/>
              <a:t>22/07/2024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8155EB-13F0-07AB-00AC-2E354EC77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083DF8-7B38-23FD-1827-081842DD9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0E0C1-2DF8-418C-9E68-44FDDBC91F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925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02DE22-35A1-D6DB-94C6-B5C8F95EA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1B19-9196-4611-841F-6BC77558D939}" type="datetimeFigureOut">
              <a:rPr lang="en-GB" smtClean="0"/>
              <a:t>22/07/2024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464607-E283-97CF-37FC-726E821BA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759F20-B8FF-B433-845F-1A5EB628E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0E0C1-2DF8-418C-9E68-44FDDBC91F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82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606F0-9E97-F0A4-4658-92C211ED8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31484-15E7-B2C4-F166-91471C753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B1911F-5205-5E8A-2F72-F959232D5F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A495F-70D8-C058-BD7C-E858AF695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1B19-9196-4611-841F-6BC77558D939}" type="datetimeFigureOut">
              <a:rPr lang="en-GB" smtClean="0"/>
              <a:t>22/07/2024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EB1EE0-27CF-54F1-5F0C-6D75AB9B1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B0DBC5-1F64-5488-8B2F-CE12107A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0E0C1-2DF8-418C-9E68-44FDDBC91F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885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BC6FA-81F1-9EBD-901C-850EDB23F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A71F85-BD73-EF26-C788-ECF874E48C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B4FD8-CA66-6917-43EA-3E3DB9366E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C70D33-0F80-2D1C-7AA5-BBC3AA185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1B19-9196-4611-841F-6BC77558D939}" type="datetimeFigureOut">
              <a:rPr lang="en-GB" smtClean="0"/>
              <a:t>22/07/2024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38BE3C-F182-CF33-843C-BED240545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66C5E0-2A5A-1C33-4580-6321A1AB0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0E0C1-2DF8-418C-9E68-44FDDBC91F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347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F071E1-1ADC-918E-BB52-E62CDC20B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B0C318-4750-8D69-7396-AB7D9538B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986AFE-5E77-5011-72D5-62C2F0B59F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621B19-9196-4611-841F-6BC77558D939}" type="datetimeFigureOut">
              <a:rPr lang="en-GB" smtClean="0"/>
              <a:t>22/07/2024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0998B-185D-06DD-119A-EA021131F9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463F5-86A3-7788-8CFA-F73C20FEB7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20E0C1-2DF8-418C-9E68-44FDDBC91F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161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443A0-7E7E-2F41-D4B4-A9C60F4389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4714" y="2514600"/>
            <a:ext cx="6236315" cy="1006249"/>
          </a:xfrm>
        </p:spPr>
        <p:txBody>
          <a:bodyPr/>
          <a:lstStyle/>
          <a:p>
            <a:r>
              <a:rPr lang="en-GB" dirty="0"/>
              <a:t>My Sleep Book</a:t>
            </a:r>
          </a:p>
        </p:txBody>
      </p:sp>
      <p:pic>
        <p:nvPicPr>
          <p:cNvPr id="5" name="Picture 4" descr="A black and white drawing of a plant&#10;&#10;Description automatically generated">
            <a:extLst>
              <a:ext uri="{FF2B5EF4-FFF2-40B4-BE49-F238E27FC236}">
                <a16:creationId xmlns:a16="http://schemas.microsoft.com/office/drawing/2014/main" id="{D0BFC123-28DD-D80E-65A7-811D8AB16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21" y="590451"/>
            <a:ext cx="2101958" cy="3848298"/>
          </a:xfrm>
          <a:prstGeom prst="rect">
            <a:avLst/>
          </a:prstGeom>
        </p:spPr>
      </p:pic>
      <p:pic>
        <p:nvPicPr>
          <p:cNvPr id="7" name="Picture 6" descr="Close-up of a plant&#10;&#10;Description automatically generated">
            <a:extLst>
              <a:ext uri="{FF2B5EF4-FFF2-40B4-BE49-F238E27FC236}">
                <a16:creationId xmlns:a16="http://schemas.microsoft.com/office/drawing/2014/main" id="{CC3AF063-F4C2-DA7C-5A45-3BCBCE3FF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315" y="4041875"/>
            <a:ext cx="4105113" cy="2476701"/>
          </a:xfrm>
          <a:prstGeom prst="rect">
            <a:avLst/>
          </a:prstGeom>
        </p:spPr>
      </p:pic>
      <p:pic>
        <p:nvPicPr>
          <p:cNvPr id="9" name="Picture 8" descr="A black and white drawing of a person in a kitchen&#10;&#10;Description automatically generated">
            <a:extLst>
              <a:ext uri="{FF2B5EF4-FFF2-40B4-BE49-F238E27FC236}">
                <a16:creationId xmlns:a16="http://schemas.microsoft.com/office/drawing/2014/main" id="{335E46C5-190E-9F54-8B50-54DA64CB49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814" y="247749"/>
            <a:ext cx="2658167" cy="3124200"/>
          </a:xfrm>
          <a:prstGeom prst="rect">
            <a:avLst/>
          </a:prstGeom>
        </p:spPr>
      </p:pic>
      <p:pic>
        <p:nvPicPr>
          <p:cNvPr id="11" name="Picture 10" descr="A pile of dried herbs on a table&#10;&#10;Description automatically generated">
            <a:extLst>
              <a:ext uri="{FF2B5EF4-FFF2-40B4-BE49-F238E27FC236}">
                <a16:creationId xmlns:a16="http://schemas.microsoft.com/office/drawing/2014/main" id="{38A4B63E-E118-079F-1259-1E4FC63586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979" y="3702450"/>
            <a:ext cx="3754833" cy="2816125"/>
          </a:xfrm>
          <a:prstGeom prst="rect">
            <a:avLst/>
          </a:prstGeom>
        </p:spPr>
      </p:pic>
      <p:pic>
        <p:nvPicPr>
          <p:cNvPr id="13" name="Picture 12" descr="Close-up of wheat in a field&#10;&#10;Description automatically generated">
            <a:extLst>
              <a:ext uri="{FF2B5EF4-FFF2-40B4-BE49-F238E27FC236}">
                <a16:creationId xmlns:a16="http://schemas.microsoft.com/office/drawing/2014/main" id="{5EE511A7-2390-DFE9-7CC2-739D0FD485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00" y="474382"/>
            <a:ext cx="3312328" cy="1813586"/>
          </a:xfrm>
          <a:prstGeom prst="rect">
            <a:avLst/>
          </a:prstGeom>
        </p:spPr>
      </p:pic>
      <p:pic>
        <p:nvPicPr>
          <p:cNvPr id="15" name="Picture 14" descr="A logo for a company&#10;&#10;Description automatically generated">
            <a:extLst>
              <a:ext uri="{FF2B5EF4-FFF2-40B4-BE49-F238E27FC236}">
                <a16:creationId xmlns:a16="http://schemas.microsoft.com/office/drawing/2014/main" id="{48CDEAAC-8D64-17F3-43ED-90B89B01E0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21" y="4824681"/>
            <a:ext cx="1635033" cy="169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73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A5451-0FDC-EF73-6960-D45DA6FC8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271" y="304956"/>
            <a:ext cx="6058733" cy="638249"/>
          </a:xfrm>
        </p:spPr>
        <p:txBody>
          <a:bodyPr>
            <a:normAutofit fontScale="90000"/>
          </a:bodyPr>
          <a:lstStyle/>
          <a:p>
            <a:r>
              <a:rPr lang="en-GB" dirty="0"/>
              <a:t>Sleepy Herbs and Flowers</a:t>
            </a:r>
          </a:p>
        </p:txBody>
      </p:sp>
      <p:pic>
        <p:nvPicPr>
          <p:cNvPr id="7" name="Picture 6" descr="A black and white image of a plant&#10;&#10;Description automatically generated">
            <a:extLst>
              <a:ext uri="{FF2B5EF4-FFF2-40B4-BE49-F238E27FC236}">
                <a16:creationId xmlns:a16="http://schemas.microsoft.com/office/drawing/2014/main" id="{C409F0CB-D61E-605E-A93A-339D4A783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661" y="4271855"/>
            <a:ext cx="1309614" cy="2249756"/>
          </a:xfrm>
          <a:prstGeom prst="rect">
            <a:avLst/>
          </a:prstGeom>
        </p:spPr>
      </p:pic>
      <p:pic>
        <p:nvPicPr>
          <p:cNvPr id="9" name="Picture 8" descr="A drawing of a plant&#10;&#10;Description automatically generated">
            <a:extLst>
              <a:ext uri="{FF2B5EF4-FFF2-40B4-BE49-F238E27FC236}">
                <a16:creationId xmlns:a16="http://schemas.microsoft.com/office/drawing/2014/main" id="{A4740A9E-D237-92E0-970F-F1441A2FE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567" y="4243883"/>
            <a:ext cx="1350923" cy="21595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FE715E-A828-E50F-656F-16B194D10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3240" y="192281"/>
            <a:ext cx="2159555" cy="21595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DF6B3F-679C-8A6E-6A69-6C4B5D2FA4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308" y="4142554"/>
            <a:ext cx="2421296" cy="25234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4AB7956-103E-A6EE-6A00-D4936AE021F6}"/>
              </a:ext>
            </a:extLst>
          </p:cNvPr>
          <p:cNvSpPr txBox="1"/>
          <p:nvPr/>
        </p:nvSpPr>
        <p:spPr>
          <a:xfrm>
            <a:off x="9852297" y="1824115"/>
            <a:ext cx="10885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Roses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BCE9D1-396C-39BC-E8B9-829DCDF0086B}"/>
              </a:ext>
            </a:extLst>
          </p:cNvPr>
          <p:cNvSpPr txBox="1"/>
          <p:nvPr/>
        </p:nvSpPr>
        <p:spPr>
          <a:xfrm>
            <a:off x="455271" y="6183712"/>
            <a:ext cx="1295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Cowslips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FA44DDC-84E9-689A-93CE-56715E8E37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7146" y="2563063"/>
            <a:ext cx="2131742" cy="28412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BDF3F4C-A9B6-384B-1F23-77F6D0F70262}"/>
              </a:ext>
            </a:extLst>
          </p:cNvPr>
          <p:cNvSpPr txBox="1"/>
          <p:nvPr/>
        </p:nvSpPr>
        <p:spPr>
          <a:xfrm>
            <a:off x="9852297" y="4864404"/>
            <a:ext cx="1295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Camomile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812F9E-875D-A3E9-C8A0-1A56F4433F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1830" y="2547639"/>
            <a:ext cx="3314867" cy="24861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B554FC3-B3F9-034E-EDE1-DA085C9EB4D7}"/>
              </a:ext>
            </a:extLst>
          </p:cNvPr>
          <p:cNvSpPr txBox="1"/>
          <p:nvPr/>
        </p:nvSpPr>
        <p:spPr>
          <a:xfrm>
            <a:off x="8137996" y="4190911"/>
            <a:ext cx="1295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Pansies and violets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E782374-E77E-EE17-938E-282CE46A07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3823" y="201867"/>
            <a:ext cx="2991591" cy="215955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5E7254F-3CD0-7BF3-AC6E-671F311DD264}"/>
              </a:ext>
            </a:extLst>
          </p:cNvPr>
          <p:cNvSpPr txBox="1"/>
          <p:nvPr/>
        </p:nvSpPr>
        <p:spPr>
          <a:xfrm>
            <a:off x="6667791" y="1685616"/>
            <a:ext cx="202846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Waterlilies by Claude Monet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0A3366-249D-EC02-5E67-4343CA0FB4BD}"/>
              </a:ext>
            </a:extLst>
          </p:cNvPr>
          <p:cNvSpPr txBox="1"/>
          <p:nvPr/>
        </p:nvSpPr>
        <p:spPr>
          <a:xfrm>
            <a:off x="455271" y="1121229"/>
            <a:ext cx="5454900" cy="276497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2387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941FF-0E44-0AE3-41B2-03B6766C1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Sleepy Foods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7A063-A0CC-23B2-1ADA-5394FB16A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457" y="1458686"/>
            <a:ext cx="4082143" cy="4718277"/>
          </a:xfrm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GB" dirty="0"/>
              <a:t>Add your recipes and sleepy food ideas: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Which sleepy foods were available to the Tudors and Stuarts and which can we use to help us sleep today?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EE29E8-1706-AF61-60CC-91FB774E6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232002"/>
            <a:ext cx="3276600" cy="2457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CBEDE9-3B5A-0370-2CFC-552302358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667" y="232002"/>
            <a:ext cx="2351533" cy="2917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7D8E32-95F5-DA7E-2485-2F2E1F40E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022" y="2228085"/>
            <a:ext cx="2874118" cy="2698976"/>
          </a:xfrm>
          <a:prstGeom prst="rect">
            <a:avLst/>
          </a:prstGeom>
        </p:spPr>
      </p:pic>
      <p:pic>
        <p:nvPicPr>
          <p:cNvPr id="8" name="Picture 7" descr="A black and white drawing of people in a wagon&#10;&#10;Description automatically generated">
            <a:extLst>
              <a:ext uri="{FF2B5EF4-FFF2-40B4-BE49-F238E27FC236}">
                <a16:creationId xmlns:a16="http://schemas.microsoft.com/office/drawing/2014/main" id="{9FB8EAB1-F8C9-0DB4-8FDC-8409944A8E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146" y="2522084"/>
            <a:ext cx="2770033" cy="22533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E8BC3B-D5C9-4C10-92A6-36A025371B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9962" y="232002"/>
            <a:ext cx="1778091" cy="3664138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2" name="Picture 11" descr="A jar of purple food&#10;&#10;Description automatically generated">
            <a:extLst>
              <a:ext uri="{FF2B5EF4-FFF2-40B4-BE49-F238E27FC236}">
                <a16:creationId xmlns:a16="http://schemas.microsoft.com/office/drawing/2014/main" id="{1F94E93C-4D58-5BB2-53BE-58F3CCF430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233" y="3466929"/>
            <a:ext cx="2297906" cy="3063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CD7119-21BD-E0CF-B0C3-EDDF0A4A01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8937" y="4556775"/>
            <a:ext cx="2171432" cy="197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51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05449-BAE0-2435-CB92-000E9D09C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Sleep Remedies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213DA-13A9-A713-0453-604A03339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950029" cy="1603375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Lettuce poultice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Scent bags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F3C998-F009-3CDD-40A7-8734FBC99FDF}"/>
              </a:ext>
            </a:extLst>
          </p:cNvPr>
          <p:cNvSpPr txBox="1"/>
          <p:nvPr/>
        </p:nvSpPr>
        <p:spPr>
          <a:xfrm>
            <a:off x="5584371" y="365125"/>
            <a:ext cx="6052458" cy="59093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Write your instructions…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 descr="A group of people sitting on a wooden floor&#10;&#10;Description automatically generated">
            <a:extLst>
              <a:ext uri="{FF2B5EF4-FFF2-40B4-BE49-F238E27FC236}">
                <a16:creationId xmlns:a16="http://schemas.microsoft.com/office/drawing/2014/main" id="{9AD2A711-39FE-0CF9-E050-9F773094A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2733" y="4017011"/>
            <a:ext cx="1934935" cy="2579914"/>
          </a:xfrm>
          <a:prstGeom prst="rect">
            <a:avLst/>
          </a:prstGeom>
        </p:spPr>
      </p:pic>
      <p:pic>
        <p:nvPicPr>
          <p:cNvPr id="9" name="Picture 8" descr="Close-up of a plant&#10;&#10;Description automatically generated">
            <a:extLst>
              <a:ext uri="{FF2B5EF4-FFF2-40B4-BE49-F238E27FC236}">
                <a16:creationId xmlns:a16="http://schemas.microsoft.com/office/drawing/2014/main" id="{8BF3B3F5-DCFD-2B5D-16A3-31B225817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725" y="4339499"/>
            <a:ext cx="3200399" cy="1930868"/>
          </a:xfrm>
          <a:prstGeom prst="rect">
            <a:avLst/>
          </a:prstGeom>
        </p:spPr>
      </p:pic>
      <p:pic>
        <p:nvPicPr>
          <p:cNvPr id="11" name="Picture 10" descr="A pile of dried herbs on a table&#10;&#10;Description automatically generated">
            <a:extLst>
              <a:ext uri="{FF2B5EF4-FFF2-40B4-BE49-F238E27FC236}">
                <a16:creationId xmlns:a16="http://schemas.microsoft.com/office/drawing/2014/main" id="{406EB300-B64E-3160-EB5F-73B127EF94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984" y="4339499"/>
            <a:ext cx="2579915" cy="1934936"/>
          </a:xfrm>
          <a:prstGeom prst="rect">
            <a:avLst/>
          </a:prstGeom>
        </p:spPr>
      </p:pic>
      <p:pic>
        <p:nvPicPr>
          <p:cNvPr id="13" name="Picture 12" descr="A garden with plants in the background&#10;&#10;Description automatically generated">
            <a:extLst>
              <a:ext uri="{FF2B5EF4-FFF2-40B4-BE49-F238E27FC236}">
                <a16:creationId xmlns:a16="http://schemas.microsoft.com/office/drawing/2014/main" id="{EBDCD385-BD5A-278F-5DE4-48D0E80070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088" y="4339498"/>
            <a:ext cx="2579915" cy="193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76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E1AC2-233F-054B-59A6-74CA2759F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my sleep garden there is…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1E352EB-59EE-5022-9D1B-28DA2CB55469}"/>
              </a:ext>
            </a:extLst>
          </p:cNvPr>
          <p:cNvSpPr txBox="1">
            <a:spLocks/>
          </p:cNvSpPr>
          <p:nvPr/>
        </p:nvSpPr>
        <p:spPr>
          <a:xfrm>
            <a:off x="838200" y="3173640"/>
            <a:ext cx="10515600" cy="1060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I have chosen these features because…</a:t>
            </a:r>
          </a:p>
        </p:txBody>
      </p:sp>
      <p:pic>
        <p:nvPicPr>
          <p:cNvPr id="6" name="Picture 5" descr="A bunch of flowers and plants&#10;&#10;Description automatically generated">
            <a:extLst>
              <a:ext uri="{FF2B5EF4-FFF2-40B4-BE49-F238E27FC236}">
                <a16:creationId xmlns:a16="http://schemas.microsoft.com/office/drawing/2014/main" id="{8521E7D2-8CFB-10E4-B1FF-335082D1D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09314" y="187776"/>
            <a:ext cx="2667000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87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F2930-5BC9-EEB9-41E7-086C90086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918857" cy="1325563"/>
          </a:xfrm>
        </p:spPr>
        <p:txBody>
          <a:bodyPr/>
          <a:lstStyle/>
          <a:p>
            <a:r>
              <a:rPr lang="en-GB" dirty="0"/>
              <a:t>Tudor sleep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E4366-B5A7-6737-7C63-3FF36CA5E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257799" cy="4351338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Nature / time outdoors</a:t>
            </a:r>
          </a:p>
          <a:p>
            <a:r>
              <a:rPr lang="en-GB" dirty="0"/>
              <a:t>Soothing sounds</a:t>
            </a:r>
          </a:p>
          <a:p>
            <a:r>
              <a:rPr lang="en-GB" dirty="0"/>
              <a:t>Cooler bedroom</a:t>
            </a:r>
          </a:p>
          <a:p>
            <a:r>
              <a:rPr lang="en-GB" dirty="0"/>
              <a:t>Nice relaxing smells</a:t>
            </a:r>
          </a:p>
          <a:p>
            <a:r>
              <a:rPr lang="en-GB" dirty="0"/>
              <a:t>Reading</a:t>
            </a:r>
          </a:p>
          <a:p>
            <a:r>
              <a:rPr lang="en-GB" dirty="0"/>
              <a:t>Diaries – get things off</a:t>
            </a:r>
          </a:p>
          <a:p>
            <a:pPr marL="0" indent="0">
              <a:buNone/>
            </a:pPr>
            <a:r>
              <a:rPr lang="en-GB" dirty="0"/>
              <a:t> your chest, record your </a:t>
            </a:r>
          </a:p>
          <a:p>
            <a:pPr marL="0" indent="0">
              <a:buNone/>
            </a:pPr>
            <a:r>
              <a:rPr lang="en-GB" dirty="0"/>
              <a:t>thoughts</a:t>
            </a:r>
          </a:p>
          <a:p>
            <a:r>
              <a:rPr lang="en-GB" dirty="0"/>
              <a:t>Low light </a:t>
            </a:r>
          </a:p>
          <a:p>
            <a:r>
              <a:rPr lang="en-GB" dirty="0"/>
              <a:t>7-9 hours sleep a night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5F2C65-E7DF-176E-CD8F-1E67000A137A}"/>
              </a:ext>
            </a:extLst>
          </p:cNvPr>
          <p:cNvSpPr txBox="1"/>
          <p:nvPr/>
        </p:nvSpPr>
        <p:spPr>
          <a:xfrm>
            <a:off x="6422572" y="522515"/>
            <a:ext cx="4528457" cy="526297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My sleep and bedtime tips…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229901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8E6BB-DC1A-3138-D321-DC3365E59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Ordsall</a:t>
            </a:r>
            <a:r>
              <a:rPr lang="en-GB" dirty="0"/>
              <a:t> Hall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D7DBC-89FD-1462-A814-BA665543D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Radclyffe family – Tudors and Stuarts – 16</a:t>
            </a:r>
            <a:r>
              <a:rPr lang="en-GB" baseline="30000" dirty="0"/>
              <a:t>th</a:t>
            </a:r>
            <a:r>
              <a:rPr lang="en-GB" dirty="0"/>
              <a:t> and 17</a:t>
            </a:r>
            <a:r>
              <a:rPr lang="en-GB" baseline="30000" dirty="0"/>
              <a:t>th</a:t>
            </a:r>
            <a:r>
              <a:rPr lang="en-GB" dirty="0"/>
              <a:t> century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Gardens – in the gardens at </a:t>
            </a:r>
            <a:r>
              <a:rPr lang="en-GB" dirty="0" err="1"/>
              <a:t>Ordsall</a:t>
            </a:r>
            <a:r>
              <a:rPr lang="en-GB" dirty="0"/>
              <a:t> there are… You can…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Tudor beds…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Kitchens…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3D3282-998F-7CEB-9D59-28CB5786F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8700" y="4449989"/>
            <a:ext cx="3064329" cy="204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61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D5242-2FBF-F92D-447B-551DB8D3C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it is important to sleep well?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C41E60-707E-484F-F0EE-251C254EC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2014" y="2710542"/>
            <a:ext cx="2367220" cy="31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579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151</Words>
  <Application>Microsoft Office PowerPoint</Application>
  <PresentationFormat>Widescreen</PresentationFormat>
  <Paragraphs>69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Office Theme</vt:lpstr>
      <vt:lpstr>My Sleep Book</vt:lpstr>
      <vt:lpstr>Sleepy Herbs and Flowers</vt:lpstr>
      <vt:lpstr>Sleepy Foods</vt:lpstr>
      <vt:lpstr>Sleep Remedies</vt:lpstr>
      <vt:lpstr>In my sleep garden there is…</vt:lpstr>
      <vt:lpstr>Tudor sleep tips</vt:lpstr>
      <vt:lpstr>Ordsall Hall</vt:lpstr>
      <vt:lpstr>Why it is important to sleep well?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Anna Fielding</dc:creator>
  <cp:lastModifiedBy>Anna Fielding</cp:lastModifiedBy>
  <cp:revision>3</cp:revision>
  <dcterms:created xsi:type="dcterms:W3CDTF">2024-06-12T11:45:00Z</dcterms:created>
  <dcterms:modified xsi:type="dcterms:W3CDTF">2024-07-22T21:34:36Z</dcterms:modified>
</cp:coreProperties>
</file>