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1" r:id="rId3"/>
    <p:sldId id="262" r:id="rId4"/>
    <p:sldId id="263" r:id="rId5"/>
    <p:sldId id="264" r:id="rId6"/>
    <p:sldId id="265" r:id="rId7"/>
    <p:sldId id="266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97" d="100"/>
          <a:sy n="97" d="100"/>
        </p:scale>
        <p:origin x="102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815E9-51D3-0BC2-D44B-E0AD6CCC2B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321D27-765B-37AE-1F1C-2CDE737A99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257449-DD51-A63A-A42B-F596C5925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04876-A171-4B45-8BD7-B35990F562DA}" type="datetimeFigureOut">
              <a:rPr lang="en-GB" smtClean="0"/>
              <a:t>12/09/2025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A80746-4902-2CC6-C938-B6DC89223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D9B4FA-87A2-83FA-EA89-822DAE6A7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4555C-2A8D-F247-BD5F-8F8173BE6F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8579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436FC-C60A-8A15-BBCB-6199A09E1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35C7F-2AB8-FE37-AEA5-BAAB9460DC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8FFA6-892B-AECB-8B95-1EF069D30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04876-A171-4B45-8BD7-B35990F562DA}" type="datetimeFigureOut">
              <a:rPr lang="en-GB" smtClean="0"/>
              <a:t>12/09/2025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DC5CB-67BE-F366-025F-795486098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874ECA-A280-CEDA-DB8E-E4C6BA94F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4555C-2A8D-F247-BD5F-8F8173BE6F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2849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621C311-7808-D4D1-BA04-E977C4E856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224D4C-B3B1-A15F-E6AE-4EB94DDB8E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5567E3-CDCC-A978-D3E1-189BBE7EE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04876-A171-4B45-8BD7-B35990F562DA}" type="datetimeFigureOut">
              <a:rPr lang="en-GB" smtClean="0"/>
              <a:t>12/09/2025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65C053-814E-6ABD-5410-8ABB458F9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8EF229-DF27-5638-1ECF-EC759D110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4555C-2A8D-F247-BD5F-8F8173BE6F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4011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ABD38-0A9C-F3C3-5DE0-570C5B168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146FCF-382C-6E4F-BEEB-5E88DA24B9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3E1263-1B95-729D-D93E-A8C07A69A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04876-A171-4B45-8BD7-B35990F562DA}" type="datetimeFigureOut">
              <a:rPr lang="en-GB" smtClean="0"/>
              <a:t>12/09/2025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5D778-51EA-977A-25AA-594FD0214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76A132-8C74-34CA-3B95-E934A646C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4555C-2A8D-F247-BD5F-8F8173BE6F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9436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2CD15-B933-B9D9-DF8C-EB60B83E3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51AA7-0F98-B4DA-9C26-8801B2C005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B8731D-035B-E809-5212-73A0CA45D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04876-A171-4B45-8BD7-B35990F562DA}" type="datetimeFigureOut">
              <a:rPr lang="en-GB" smtClean="0"/>
              <a:t>12/09/2025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873AF1-D6BA-21D5-B8BF-96A475381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502464-A20E-4A24-1069-8044897EF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4555C-2A8D-F247-BD5F-8F8173BE6F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3780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9B8CF-D83D-A21B-8D8A-33FD9DAED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675958-0EF1-CADD-F86B-B4327704ED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C055E8-887C-7063-F78E-9D6B9645A1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58887F-28DC-BD45-5E17-EC604A1C1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04876-A171-4B45-8BD7-B35990F562DA}" type="datetimeFigureOut">
              <a:rPr lang="en-GB" smtClean="0"/>
              <a:t>12/09/2025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6EBD-982B-FD3A-8518-F24EFEF60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C14691-32CD-97A9-7289-8F48F70F3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4555C-2A8D-F247-BD5F-8F8173BE6F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4952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9F335-641E-E540-B7BD-5DEEFADB7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750BF0-61E3-AECD-A55B-353E307126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10811E-A33F-05E6-9CCB-BD5A3ED5F9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1DE457-AFA6-723B-6EDF-A9A1451855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811E5D-8FF8-8B6D-6352-7E5DC7CF0E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ED3FA9-BE28-8BF0-EF4D-9393A7DC5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04876-A171-4B45-8BD7-B35990F562DA}" type="datetimeFigureOut">
              <a:rPr lang="en-GB" smtClean="0"/>
              <a:t>12/09/2025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993670-C95E-E48C-0EBF-5BD9CFC8B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3E9145-9E32-4537-9FCC-5D9133325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4555C-2A8D-F247-BD5F-8F8173BE6F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6832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4C9BD-DDF8-4DAC-1F1A-FAF779D75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F8A868-7A84-C1B0-D797-87BA74CF9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04876-A171-4B45-8BD7-B35990F562DA}" type="datetimeFigureOut">
              <a:rPr lang="en-GB" smtClean="0"/>
              <a:t>12/09/2025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D7BAEE-5384-0354-6497-7AC03CE67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F87986-71F3-3B6F-B3EF-71FDE49AD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4555C-2A8D-F247-BD5F-8F8173BE6F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857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599F53-297E-D87D-27F8-FA2C5FD3E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04876-A171-4B45-8BD7-B35990F562DA}" type="datetimeFigureOut">
              <a:rPr lang="en-GB" smtClean="0"/>
              <a:t>12/09/2025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79F7F9-8D02-C6CB-8AEF-3EE61F7F5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C3D712-A296-037F-DE53-707040F74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4555C-2A8D-F247-BD5F-8F8173BE6F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0814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215BB-2F10-04BC-2CA3-89575D198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3C6024-9FFB-B0F1-67D8-5BC8AB7873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F2846-CD62-9EE3-BDDF-22FBEB2D60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32252E-99F0-2480-A14B-D5C877856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04876-A171-4B45-8BD7-B35990F562DA}" type="datetimeFigureOut">
              <a:rPr lang="en-GB" smtClean="0"/>
              <a:t>12/09/2025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CFFF6C-4DB8-A1A2-940D-126054490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0A4B1B-94C6-2818-E13A-1A91A9501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4555C-2A8D-F247-BD5F-8F8173BE6F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2455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32757-F254-6461-F947-748DA934A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8F6A83-7470-0397-5930-BEF628198A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F780BF-1F9F-6820-8045-7B6ED83520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07B70F-9B61-E8B4-59ED-C5915EE38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04876-A171-4B45-8BD7-B35990F562DA}" type="datetimeFigureOut">
              <a:rPr lang="en-GB" smtClean="0"/>
              <a:t>12/09/2025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DBB2B2-C68A-BAEF-2395-F749414EF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E1FF55-6748-EBCE-A3E4-316268EBD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4555C-2A8D-F247-BD5F-8F8173BE6F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1211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3826AF-1B2E-7C52-E705-E2E69D12D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9600E1-5FCA-D7A0-41BD-D3B922263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433E2-6417-1441-1091-A7231D1975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504876-A171-4B45-8BD7-B35990F562DA}" type="datetimeFigureOut">
              <a:rPr lang="en-GB" smtClean="0"/>
              <a:t>12/09/2025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5B8B13-DCC5-C3B5-A0E1-D9EBA93D14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392CE3-9943-A3EE-C38D-841595A3DB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244555C-2A8D-F247-BD5F-8F8173BE6F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9449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sv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10" Type="http://schemas.openxmlformats.org/officeDocument/2006/relationships/image" Target="../media/image2.png"/><Relationship Id="rId4" Type="http://schemas.openxmlformats.org/officeDocument/2006/relationships/image" Target="../media/image4.png"/><Relationship Id="rId9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ed with red sheets and pillows&#10;&#10;AI-generated content may be incorrect.">
            <a:extLst>
              <a:ext uri="{FF2B5EF4-FFF2-40B4-BE49-F238E27FC236}">
                <a16:creationId xmlns:a16="http://schemas.microsoft.com/office/drawing/2014/main" id="{25FDC875-F284-CEF9-9EBE-C280753294C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723" b="21277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4916930-E76E-4100-9DCF-4981566A3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57375" y="1885950"/>
            <a:ext cx="8505825" cy="3152775"/>
          </a:xfrm>
          <a:prstGeom prst="rect">
            <a:avLst/>
          </a:prstGeom>
          <a:solidFill>
            <a:schemeClr val="bg1">
              <a:alpha val="75000"/>
            </a:schemeClr>
          </a:solidFill>
          <a:ln w="635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01DA65-130B-BA19-76A4-370D35C631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5040" y="2205037"/>
            <a:ext cx="7581900" cy="25146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Sleeping Well at Ordsall Hall </a:t>
            </a:r>
            <a:br>
              <a:rPr lang="en-US" sz="4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4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KS2 School Resources</a:t>
            </a:r>
            <a:br>
              <a:rPr lang="en-US" sz="4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4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Sleep</a:t>
            </a:r>
          </a:p>
        </p:txBody>
      </p:sp>
      <p:pic>
        <p:nvPicPr>
          <p:cNvPr id="3" name="Sleepy INtro_AUDIO_ENHANCE">
            <a:hlinkClick r:id="" action="ppaction://media"/>
            <a:extLst>
              <a:ext uri="{FF2B5EF4-FFF2-40B4-BE49-F238E27FC236}">
                <a16:creationId xmlns:a16="http://schemas.microsoft.com/office/drawing/2014/main" id="{A9D2F095-9354-29D1-A621-7253AFE283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97496" y="5729749"/>
            <a:ext cx="884903" cy="88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56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69"/>
    </mc:Choice>
    <mc:Fallback xmlns="">
      <p:transition spd="slow" advTm="172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8FF18-642C-775E-340F-0D500EB9B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Sleep</a:t>
            </a:r>
          </a:p>
        </p:txBody>
      </p:sp>
      <p:pic>
        <p:nvPicPr>
          <p:cNvPr id="5" name="Picture 4" descr="A drawing of a person in a bed&#10;&#10;AI-generated content may be incorrect.">
            <a:extLst>
              <a:ext uri="{FF2B5EF4-FFF2-40B4-BE49-F238E27FC236}">
                <a16:creationId xmlns:a16="http://schemas.microsoft.com/office/drawing/2014/main" id="{A6EB835D-6959-A4D0-7BEB-2F3C866950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0126" y="825715"/>
            <a:ext cx="6094729" cy="52338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C9B1B6-1D56-C436-4B5E-EFD733529598}"/>
              </a:ext>
            </a:extLst>
          </p:cNvPr>
          <p:cNvSpPr txBox="1"/>
          <p:nvPr/>
        </p:nvSpPr>
        <p:spPr>
          <a:xfrm>
            <a:off x="430427" y="1800782"/>
            <a:ext cx="537930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Daily life and a person’s surroundings were thought to affect their sleep</a:t>
            </a:r>
          </a:p>
          <a:p>
            <a:endParaRPr lang="en-GB" sz="2800" dirty="0"/>
          </a:p>
          <a:p>
            <a:endParaRPr lang="en-GB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Good sleep meant keeping the humours balanced through good habits</a:t>
            </a:r>
          </a:p>
        </p:txBody>
      </p:sp>
      <p:pic>
        <p:nvPicPr>
          <p:cNvPr id="3" name="Sleepy Slide2_AUDIO_ENHANCE">
            <a:hlinkClick r:id="" action="ppaction://media"/>
            <a:extLst>
              <a:ext uri="{FF2B5EF4-FFF2-40B4-BE49-F238E27FC236}">
                <a16:creationId xmlns:a16="http://schemas.microsoft.com/office/drawing/2014/main" id="{977C2348-92DE-70AE-6A7A-55D332886D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17805" y="5775120"/>
            <a:ext cx="717755" cy="717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88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93"/>
    </mc:Choice>
    <mc:Fallback xmlns="">
      <p:transition spd="slow" advTm="27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F881F-8E53-07B3-31EB-8C47108CF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Sleepy Foods and Winding Down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EABE06-8E52-F742-487E-8E024C85A4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1353" y="3429000"/>
            <a:ext cx="3585519" cy="1815881"/>
          </a:xfrm>
        </p:spPr>
        <p:txBody>
          <a:bodyPr>
            <a:normAutofit/>
          </a:bodyPr>
          <a:lstStyle/>
          <a:p>
            <a:r>
              <a:rPr lang="en-GB" dirty="0"/>
              <a:t>Milk</a:t>
            </a:r>
          </a:p>
          <a:p>
            <a:r>
              <a:rPr lang="en-GB" dirty="0"/>
              <a:t>Flowers and herbs</a:t>
            </a:r>
          </a:p>
          <a:p>
            <a:r>
              <a:rPr lang="en-GB" dirty="0"/>
              <a:t>Going for a walk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Graphic 4" descr="Tick with solid fill">
            <a:extLst>
              <a:ext uri="{FF2B5EF4-FFF2-40B4-BE49-F238E27FC236}">
                <a16:creationId xmlns:a16="http://schemas.microsoft.com/office/drawing/2014/main" id="{10D29253-F05B-4CD7-5E67-5FBBEFDC61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59063" y="1977480"/>
            <a:ext cx="914400" cy="914400"/>
          </a:xfrm>
          <a:prstGeom prst="rect">
            <a:avLst/>
          </a:prstGeom>
        </p:spPr>
      </p:pic>
      <p:pic>
        <p:nvPicPr>
          <p:cNvPr id="7" name="Graphic 6" descr="Close with solid fill">
            <a:extLst>
              <a:ext uri="{FF2B5EF4-FFF2-40B4-BE49-F238E27FC236}">
                <a16:creationId xmlns:a16="http://schemas.microsoft.com/office/drawing/2014/main" id="{1797EB87-EB34-F18E-3016-CF512389BD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49713" y="2010690"/>
            <a:ext cx="914400" cy="914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1EB1BA6-6C5C-D1D9-9333-B2571EF0EAE8}"/>
              </a:ext>
            </a:extLst>
          </p:cNvPr>
          <p:cNvSpPr txBox="1"/>
          <p:nvPr/>
        </p:nvSpPr>
        <p:spPr>
          <a:xfrm>
            <a:off x="7028935" y="3332139"/>
            <a:ext cx="3917090" cy="164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 dirty="0"/>
              <a:t>Cabbage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 dirty="0"/>
              <a:t>Beans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 dirty="0"/>
              <a:t>Too much excitement</a:t>
            </a:r>
          </a:p>
        </p:txBody>
      </p:sp>
      <p:pic>
        <p:nvPicPr>
          <p:cNvPr id="17" name="Picture 16" descr="Splash of thick white liquid on off white background">
            <a:extLst>
              <a:ext uri="{FF2B5EF4-FFF2-40B4-BE49-F238E27FC236}">
                <a16:creationId xmlns:a16="http://schemas.microsoft.com/office/drawing/2014/main" id="{6073F3B9-DB77-167A-EFE5-3292CF9AA5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21017" y="1822697"/>
            <a:ext cx="2156346" cy="1509442"/>
          </a:xfrm>
          <a:prstGeom prst="rect">
            <a:avLst/>
          </a:prstGeom>
        </p:spPr>
      </p:pic>
      <p:pic>
        <p:nvPicPr>
          <p:cNvPr id="19" name="Picture 18" descr="Single fresh whole Savoy cabbage">
            <a:extLst>
              <a:ext uri="{FF2B5EF4-FFF2-40B4-BE49-F238E27FC236}">
                <a16:creationId xmlns:a16="http://schemas.microsoft.com/office/drawing/2014/main" id="{1FDC44AB-ABE8-6877-495D-0CB299D963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28935" y="1804253"/>
            <a:ext cx="2263392" cy="1511180"/>
          </a:xfrm>
          <a:prstGeom prst="rect">
            <a:avLst/>
          </a:prstGeom>
        </p:spPr>
      </p:pic>
      <p:pic>
        <p:nvPicPr>
          <p:cNvPr id="4" name="Winding Down-AUDIO_ENHANCE">
            <a:hlinkClick r:id="" action="ppaction://media"/>
            <a:extLst>
              <a:ext uri="{FF2B5EF4-FFF2-40B4-BE49-F238E27FC236}">
                <a16:creationId xmlns:a16="http://schemas.microsoft.com/office/drawing/2014/main" id="{ED16686A-2657-E613-DD48-61C0BB6828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540181" y="5648763"/>
            <a:ext cx="813619" cy="81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41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71"/>
    </mc:Choice>
    <mc:Fallback xmlns="">
      <p:transition spd="slow" advTm="444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7AFB2-348C-52FC-15AF-10DB2EBBB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55FF2F-37AC-DFDA-B4B9-7CE3A70DFA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8394" y="1811535"/>
            <a:ext cx="3029465" cy="3290072"/>
          </a:xfrm>
        </p:spPr>
        <p:txBody>
          <a:bodyPr/>
          <a:lstStyle/>
          <a:p>
            <a:r>
              <a:rPr lang="en-GB" dirty="0"/>
              <a:t>Roses</a:t>
            </a:r>
          </a:p>
          <a:p>
            <a:r>
              <a:rPr lang="en-GB" dirty="0"/>
              <a:t>Lavender</a:t>
            </a:r>
          </a:p>
          <a:p>
            <a:r>
              <a:rPr lang="en-GB" dirty="0"/>
              <a:t>Camomile</a:t>
            </a:r>
          </a:p>
          <a:p>
            <a:r>
              <a:rPr lang="en-GB" dirty="0"/>
              <a:t>Lemon balm</a:t>
            </a:r>
          </a:p>
          <a:p>
            <a:r>
              <a:rPr lang="en-GB" dirty="0"/>
              <a:t>Cinnamon</a:t>
            </a:r>
          </a:p>
          <a:p>
            <a:r>
              <a:rPr lang="en-GB" dirty="0"/>
              <a:t>Nutmeg</a:t>
            </a:r>
          </a:p>
        </p:txBody>
      </p:sp>
      <p:pic>
        <p:nvPicPr>
          <p:cNvPr id="5" name="Picture 4" descr="Pink rose petals">
            <a:extLst>
              <a:ext uri="{FF2B5EF4-FFF2-40B4-BE49-F238E27FC236}">
                <a16:creationId xmlns:a16="http://schemas.microsoft.com/office/drawing/2014/main" id="{CA43EFA6-A7C4-1FC1-9B7C-08ECF6216F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2857" y="1635545"/>
            <a:ext cx="5630943" cy="3586910"/>
          </a:xfrm>
          <a:prstGeom prst="rect">
            <a:avLst/>
          </a:prstGeom>
        </p:spPr>
      </p:pic>
      <p:pic>
        <p:nvPicPr>
          <p:cNvPr id="4" name="Scent_AUDIO_ENHANCE">
            <a:hlinkClick r:id="" action="ppaction://media"/>
            <a:extLst>
              <a:ext uri="{FF2B5EF4-FFF2-40B4-BE49-F238E27FC236}">
                <a16:creationId xmlns:a16="http://schemas.microsoft.com/office/drawing/2014/main" id="{CAABD6BF-96E7-F62A-8A00-C5C2B07E9E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89342" y="5810864"/>
            <a:ext cx="764458" cy="76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65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272"/>
    </mc:Choice>
    <mc:Fallback xmlns="">
      <p:transition spd="slow" advTm="42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8C92A-0288-05B5-317D-6499DC0BB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Emotional Health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051DEA-3087-AC72-EE30-7CA3391032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8837" y="2519191"/>
            <a:ext cx="4870622" cy="1819618"/>
          </a:xfrm>
        </p:spPr>
        <p:txBody>
          <a:bodyPr/>
          <a:lstStyle/>
          <a:p>
            <a:r>
              <a:rPr lang="en-GB" dirty="0"/>
              <a:t>Comfort</a:t>
            </a:r>
          </a:p>
          <a:p>
            <a:r>
              <a:rPr lang="en-GB" dirty="0"/>
              <a:t>Reassurance</a:t>
            </a:r>
          </a:p>
          <a:p>
            <a:r>
              <a:rPr lang="en-GB" dirty="0"/>
              <a:t>Safety</a:t>
            </a:r>
          </a:p>
          <a:p>
            <a:endParaRPr lang="en-GB" dirty="0"/>
          </a:p>
        </p:txBody>
      </p:sp>
      <p:pic>
        <p:nvPicPr>
          <p:cNvPr id="5" name="Picture 4" descr="A bed with a blanket over it&#10;&#10;AI-generated content may be incorrect.">
            <a:extLst>
              <a:ext uri="{FF2B5EF4-FFF2-40B4-BE49-F238E27FC236}">
                <a16:creationId xmlns:a16="http://schemas.microsoft.com/office/drawing/2014/main" id="{29D1053A-0EC4-5702-C2D7-C78691FC05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6495535" y="1433384"/>
            <a:ext cx="4536989" cy="3402742"/>
          </a:xfrm>
          <a:prstGeom prst="rect">
            <a:avLst/>
          </a:prstGeom>
        </p:spPr>
      </p:pic>
      <p:pic>
        <p:nvPicPr>
          <p:cNvPr id="4" name="Emotional Health-AUDIO_ENHANCE">
            <a:hlinkClick r:id="" action="ppaction://media"/>
            <a:extLst>
              <a:ext uri="{FF2B5EF4-FFF2-40B4-BE49-F238E27FC236}">
                <a16:creationId xmlns:a16="http://schemas.microsoft.com/office/drawing/2014/main" id="{EF02C059-DDA9-00FA-F725-EB15920D23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40181" y="5716842"/>
            <a:ext cx="797143" cy="79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05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637"/>
    </mc:Choice>
    <mc:Fallback xmlns="">
      <p:transition spd="slow" advTm="39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F9015-B551-C5AA-4E07-4CAB47F2F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663249" cy="1325563"/>
          </a:xfrm>
        </p:spPr>
        <p:txBody>
          <a:bodyPr>
            <a:normAutofit/>
          </a:bodyPr>
          <a:lstStyle/>
          <a:p>
            <a:r>
              <a:rPr lang="en-GB" dirty="0"/>
              <a:t>Bedtime Routines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4462D7-B9EB-1523-8C79-8EA92B4EE6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What do you do before bed?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What time is bedtime?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What do you need to be able to sleep? </a:t>
            </a:r>
          </a:p>
          <a:p>
            <a:pPr marL="0" indent="0">
              <a:buNone/>
            </a:pPr>
            <a:r>
              <a:rPr lang="en-GB" dirty="0"/>
              <a:t>	Hot drink?</a:t>
            </a:r>
          </a:p>
          <a:p>
            <a:pPr marL="0" indent="0">
              <a:buNone/>
            </a:pPr>
            <a:r>
              <a:rPr lang="en-GB" dirty="0"/>
              <a:t>	Story?</a:t>
            </a:r>
          </a:p>
          <a:p>
            <a:pPr marL="0" indent="0">
              <a:buNone/>
            </a:pPr>
            <a:r>
              <a:rPr lang="en-GB" dirty="0"/>
              <a:t>	Teddy?</a:t>
            </a:r>
          </a:p>
        </p:txBody>
      </p:sp>
      <p:pic>
        <p:nvPicPr>
          <p:cNvPr id="4" name="Bedtime Routines_AUDIO_ENHANCE">
            <a:hlinkClick r:id="" action="ppaction://media"/>
            <a:extLst>
              <a:ext uri="{FF2B5EF4-FFF2-40B4-BE49-F238E27FC236}">
                <a16:creationId xmlns:a16="http://schemas.microsoft.com/office/drawing/2014/main" id="{9C697074-2381-4B2C-A9B0-FFD88119D8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53405" y="5781368"/>
            <a:ext cx="700395" cy="70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28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519"/>
    </mc:Choice>
    <mc:Fallback xmlns="">
      <p:transition spd="slow" advTm="33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08B0C-3A1A-4A0A-3048-9EA1E841B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Sleep Tips and 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E0BD40-CC5A-CFCE-1506-8B13E20578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Cooler bedrooms</a:t>
            </a:r>
          </a:p>
          <a:p>
            <a:r>
              <a:rPr lang="en-GB" dirty="0"/>
              <a:t>Lettuce </a:t>
            </a:r>
          </a:p>
          <a:p>
            <a:r>
              <a:rPr lang="en-GB" dirty="0"/>
              <a:t>Herbs and flowers</a:t>
            </a:r>
          </a:p>
          <a:p>
            <a:r>
              <a:rPr lang="en-GB" dirty="0"/>
              <a:t>Sleepy drinks</a:t>
            </a:r>
          </a:p>
          <a:p>
            <a:r>
              <a:rPr lang="en-GB" dirty="0"/>
              <a:t>Low light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Try some activities where you can explore some of this historical advice and learn more about Tudor and Stuart approaches to sleep and health.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5" name="Picture 4" descr="A beehive and wax on a table&#10;&#10;AI-generated content may be incorrect.">
            <a:extLst>
              <a:ext uri="{FF2B5EF4-FFF2-40B4-BE49-F238E27FC236}">
                <a16:creationId xmlns:a16="http://schemas.microsoft.com/office/drawing/2014/main" id="{E24820A1-2F9B-B0CE-9A86-126C48DEB3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5693" y="1690689"/>
            <a:ext cx="4170669" cy="3128002"/>
          </a:xfrm>
          <a:prstGeom prst="rect">
            <a:avLst/>
          </a:prstGeom>
        </p:spPr>
      </p:pic>
      <p:pic>
        <p:nvPicPr>
          <p:cNvPr id="4" name="Next Steps_AUDIO_ENHANCE">
            <a:hlinkClick r:id="" action="ppaction://media"/>
            <a:extLst>
              <a:ext uri="{FF2B5EF4-FFF2-40B4-BE49-F238E27FC236}">
                <a16:creationId xmlns:a16="http://schemas.microsoft.com/office/drawing/2014/main" id="{F41410EB-8D3F-A8DA-D20F-066F10EA7C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69677" y="5832576"/>
            <a:ext cx="784123" cy="78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16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717"/>
    </mc:Choice>
    <mc:Fallback xmlns="">
      <p:transition spd="slow" advTm="97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139</Words>
  <Application>Microsoft Office PowerPoint</Application>
  <PresentationFormat>Widescreen</PresentationFormat>
  <Paragraphs>42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Aptos</vt:lpstr>
      <vt:lpstr>Aptos Display</vt:lpstr>
      <vt:lpstr>Arial</vt:lpstr>
      <vt:lpstr>Office Theme</vt:lpstr>
      <vt:lpstr>Sleeping Well at Ordsall Hall  KS2 School Resources Sleep</vt:lpstr>
      <vt:lpstr>Sleep</vt:lpstr>
      <vt:lpstr>Sleepy Foods and Winding Down</vt:lpstr>
      <vt:lpstr>Scent</vt:lpstr>
      <vt:lpstr>Emotional Health</vt:lpstr>
      <vt:lpstr>Bedtime Routines</vt:lpstr>
      <vt:lpstr>Sleep Tips and Next Steps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Anna Fielding</dc:creator>
  <cp:lastModifiedBy>Howarth, Victoria</cp:lastModifiedBy>
  <cp:revision>10</cp:revision>
  <dcterms:created xsi:type="dcterms:W3CDTF">2025-04-24T15:25:36Z</dcterms:created>
  <dcterms:modified xsi:type="dcterms:W3CDTF">2025-09-12T11:49:01Z</dcterms:modified>
</cp:coreProperties>
</file>