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7" d="100"/>
          <a:sy n="97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C89BD-0357-474A-9286-D8A91AD4656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963D-3018-F947-91AE-14129F8F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0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D963D-3018-F947-91AE-14129F8FC5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1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D963D-3018-F947-91AE-14129F8FC5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1D9C-D4AE-EE0C-2D62-4A4587FB5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B828C-1347-D997-BC3B-886840DA3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7CE95-3FF5-2C6F-E151-9743FCBF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05D8-E39B-96F7-9C20-73EEE112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C33C-DF78-26F2-2DBF-A204886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D130-4E47-F143-C5A4-8426D4A8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6546-3C81-5956-43D8-975A9BFF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5AE2-8F29-E12B-C5A3-098199BF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34E66-6ED7-6F3A-47FE-42C7A34F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1DE6B-D471-3CDF-720C-E019237D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00400-3361-7007-0333-F224C28DD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A721C-E591-974D-1549-A33E99F52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8672E-075E-F826-DD53-75FDCDF9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288D-28B2-B5D6-AFF0-C94E7212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B0C8-2EB0-1BAA-9614-9C312C90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9B47-0BE0-0A85-43B6-4BB6F92B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F6D5-913E-0188-BF96-DCFFB5BD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508ED-9108-9848-4810-AA1423D1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1886-D4CB-44AB-D50C-66225684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C4AA-0B63-424A-AA7F-AA1ED65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A13E-1C30-D918-9DA5-6E3E3003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CC1B-6BB7-60E7-55A8-D89FEB42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E571-0312-E8CD-9649-A6582BE6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9DA2-6BFB-9F18-E3E1-BA9DB02E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8A28-37DD-05C0-A227-4EADCE7F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8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FDC9-9DA9-339C-7FB9-2A728382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46EB-A138-5D9D-8780-E43DBFD18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C90D-21D5-8C19-804E-B74BD20D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FA0F0-F337-A0CD-E302-14EDB4C3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3017C-F601-2B6C-2B09-FCD5309E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D69BB-A7B0-E612-C320-98A4422A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52FD-1857-E1EB-EE58-29EA41CE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39A7-09D0-1C54-BE03-BB6E829C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D3FC-0468-2967-C0AA-D789718D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347C2-AD9D-57A5-4034-08C80997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0C270-9E57-FEC1-B4FD-9F7AE6A92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1A68D-97E8-FD07-67DE-64A2E9A3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A1445-3A9F-46C4-E657-64BE2491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F06B4-0EE5-7E80-5AAA-DB647D04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96F-8D9F-789E-A61A-5674E957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AFB68-96F7-A8A3-E2A2-7DC91EEA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E1230-BB62-EBCD-9359-C7CE065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0B3A-8E0B-72AD-0998-4F916903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95B56-B7B8-B347-A2D8-04CDFB36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E83B1-EDC0-4AF1-1DEB-679A988F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2D341-5893-F5E3-5E5D-9380E549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7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F068-8B4F-8DE5-038B-83C49ACB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1BD1-91A5-EE42-01DA-557183BE0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9E9CE-8D8B-C4A2-AB1B-2B16A903C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6178-284D-9963-1555-FEBD404A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E3AEB-A8C0-3C8F-9216-DDE78D5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D50A1-86D6-F7B6-6A7C-EB84D4BD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0892-2D21-9580-53F9-2FED5975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8C949-52A4-B5EB-8D74-24EF40914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BA5D1-5474-C758-936F-558837120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CBCFA-1037-C547-3D4D-91D3C7D4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00570-4602-6286-00FE-72F7827F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8D7E-9B67-3034-7A50-47CAB8C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52708-918A-4F3D-4D66-08B250BF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25C93-7550-40D6-B4E8-DBAE89B1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D4596-7065-F3EC-A736-50F1EF377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AAF26-AF37-5942-AD6B-27566D08A9F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5469-1672-3498-F528-EDB50C753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0B05-BBEF-1691-408D-8F5497212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rge building with a garden&#10;&#10;Description automatically generated">
            <a:extLst>
              <a:ext uri="{FF2B5EF4-FFF2-40B4-BE49-F238E27FC236}">
                <a16:creationId xmlns:a16="http://schemas.microsoft.com/office/drawing/2014/main" id="{DFF8B52E-3E94-0D60-BDAD-29564F38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8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40122-D5E0-69F0-5D63-929EF05AA801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Sleeping Well at Ordsall Hall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Key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Stage 2 Schools</a:t>
            </a:r>
          </a:p>
        </p:txBody>
      </p:sp>
      <p:pic>
        <p:nvPicPr>
          <p:cNvPr id="2" name="aAGxRy0P-eA-AUDIO_ENHANCE">
            <a:hlinkClick r:id="" action="ppaction://media"/>
            <a:extLst>
              <a:ext uri="{FF2B5EF4-FFF2-40B4-BE49-F238E27FC236}">
                <a16:creationId xmlns:a16="http://schemas.microsoft.com/office/drawing/2014/main" id="{B3CED8DC-47F9-4878-DCA0-677F80E817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3806" y="5761703"/>
            <a:ext cx="892277" cy="8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0"/>
    </mc:Choice>
    <mc:Fallback xmlns="">
      <p:transition spd="slow" advTm="1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B0E1-03E5-5502-F1F0-B41899E7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545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Sleeping like a Tudor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503B-0224-AF7D-D534-1CA02E05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4" y="2246742"/>
            <a:ext cx="5463746" cy="3153161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Ordsall Hall, Salford, home of the Radclyffe family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Tudors and Stuarts looked after their sleep by paying attention to their bodies, minds, and the natural environment all around them.</a:t>
            </a:r>
          </a:p>
          <a:p>
            <a:endParaRPr lang="en-GB" dirty="0"/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C45A4203-5ED8-20F3-589A-BC126EC55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746" y="609600"/>
            <a:ext cx="5435600" cy="5638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801FFEA-4E74-EE88-441C-05E38689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aAGxR1uc6O4-AUDIO_ENHANCE">
            <a:hlinkClick r:id="" action="ppaction://media"/>
            <a:extLst>
              <a:ext uri="{FF2B5EF4-FFF2-40B4-BE49-F238E27FC236}">
                <a16:creationId xmlns:a16="http://schemas.microsoft.com/office/drawing/2014/main" id="{5246A292-CB07-4DF7-97BC-38B7310D15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199" y="5624052"/>
            <a:ext cx="868823" cy="8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0"/>
    </mc:Choice>
    <mc:Fallback xmlns="">
      <p:transition spd="slow" advTm="44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B4B4-76A8-A815-E287-AD916B74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Humours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36FA-2E61-3458-4E93-1EE8A066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3303" cy="34383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They looked after their ‘humours’ – gases and fluids they thought moved around their bodies.</a:t>
            </a:r>
          </a:p>
          <a:p>
            <a:r>
              <a:rPr lang="en-GB" dirty="0"/>
              <a:t>Blood</a:t>
            </a:r>
          </a:p>
          <a:p>
            <a:r>
              <a:rPr lang="en-GB" dirty="0"/>
              <a:t>Phlegm</a:t>
            </a:r>
          </a:p>
          <a:p>
            <a:r>
              <a:rPr lang="en-GB" dirty="0"/>
              <a:t>Choler</a:t>
            </a:r>
          </a:p>
          <a:p>
            <a:r>
              <a:rPr lang="en-GB" dirty="0"/>
              <a:t>Melancholy</a:t>
            </a:r>
          </a:p>
        </p:txBody>
      </p:sp>
      <p:pic>
        <p:nvPicPr>
          <p:cNvPr id="5" name="Picture 4" descr="A black and white drawing of a person holding a staff&#10;&#10;AI-generated content may be incorrect.">
            <a:extLst>
              <a:ext uri="{FF2B5EF4-FFF2-40B4-BE49-F238E27FC236}">
                <a16:creationId xmlns:a16="http://schemas.microsoft.com/office/drawing/2014/main" id="{43A6ACCE-E50E-35C9-A602-A7C29B09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45" y="338907"/>
            <a:ext cx="4742674" cy="6238874"/>
          </a:xfrm>
          <a:prstGeom prst="rect">
            <a:avLst/>
          </a:prstGeom>
        </p:spPr>
      </p:pic>
      <p:pic>
        <p:nvPicPr>
          <p:cNvPr id="4" name="Four Humours_AUDIO_ENHANCE">
            <a:hlinkClick r:id="" action="ppaction://media"/>
            <a:extLst>
              <a:ext uri="{FF2B5EF4-FFF2-40B4-BE49-F238E27FC236}">
                <a16:creationId xmlns:a16="http://schemas.microsoft.com/office/drawing/2014/main" id="{22FC40C2-E20D-0458-2B49-6540A7A79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3748" y="5702111"/>
            <a:ext cx="875670" cy="8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83"/>
    </mc:Choice>
    <mc:Fallback xmlns="">
      <p:transition spd="slow" advTm="107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5B63-6873-DF4A-0374-BE5CAD62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Six Non-naturals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389E-1D34-0D68-682E-BF1AE8C6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6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Balance in everyday life was thought to keep people healthy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Sleep</a:t>
            </a:r>
          </a:p>
          <a:p>
            <a:pPr lvl="1"/>
            <a:r>
              <a:rPr lang="en-GB" dirty="0"/>
              <a:t>Food and drink</a:t>
            </a:r>
          </a:p>
          <a:p>
            <a:pPr lvl="1"/>
            <a:r>
              <a:rPr lang="en-GB" dirty="0"/>
              <a:t>Exercise and rest</a:t>
            </a:r>
          </a:p>
          <a:p>
            <a:pPr lvl="1"/>
            <a:r>
              <a:rPr lang="en-GB" dirty="0"/>
              <a:t>Air</a:t>
            </a:r>
          </a:p>
          <a:p>
            <a:pPr lvl="1"/>
            <a:r>
              <a:rPr lang="en-GB" dirty="0"/>
              <a:t>Excretion and retention</a:t>
            </a:r>
          </a:p>
          <a:p>
            <a:pPr lvl="1"/>
            <a:r>
              <a:rPr lang="en-GB" dirty="0"/>
              <a:t>Passions of the mind</a:t>
            </a:r>
          </a:p>
          <a:p>
            <a:endParaRPr lang="en-GB" dirty="0"/>
          </a:p>
        </p:txBody>
      </p:sp>
      <p:pic>
        <p:nvPicPr>
          <p:cNvPr id="2050" name="Picture 2" descr="A white teacup with handles&#10;&#10;Description automatically generated">
            <a:extLst>
              <a:ext uri="{FF2B5EF4-FFF2-40B4-BE49-F238E27FC236}">
                <a16:creationId xmlns:a16="http://schemas.microsoft.com/office/drawing/2014/main" id="{C47AD85E-9601-5773-A559-4F02A9F6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16" y="361307"/>
            <a:ext cx="3837796" cy="26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drawing of a plant with white flowers&#10;&#10;AI-generated content may be incorrect.">
            <a:extLst>
              <a:ext uri="{FF2B5EF4-FFF2-40B4-BE49-F238E27FC236}">
                <a16:creationId xmlns:a16="http://schemas.microsoft.com/office/drawing/2014/main" id="{418F4786-C654-F17E-6854-FC76E916E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607" y="2269962"/>
            <a:ext cx="2755900" cy="3111500"/>
          </a:xfrm>
          <a:prstGeom prst="rect">
            <a:avLst/>
          </a:prstGeom>
        </p:spPr>
      </p:pic>
      <p:pic>
        <p:nvPicPr>
          <p:cNvPr id="18" name="Picture 17" descr="Close up of heart shaped pages of a book">
            <a:extLst>
              <a:ext uri="{FF2B5EF4-FFF2-40B4-BE49-F238E27FC236}">
                <a16:creationId xmlns:a16="http://schemas.microsoft.com/office/drawing/2014/main" id="{A5C44200-707A-6831-4A58-5BC947A5B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237" y="3601638"/>
            <a:ext cx="3339863" cy="2227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A4260-FABB-BED4-D4AB-C31BC3FF905E}"/>
              </a:ext>
            </a:extLst>
          </p:cNvPr>
          <p:cNvSpPr txBox="1"/>
          <p:nvPr/>
        </p:nvSpPr>
        <p:spPr>
          <a:xfrm>
            <a:off x="10186878" y="2558005"/>
            <a:ext cx="157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Posset pot </a:t>
            </a:r>
          </a:p>
        </p:txBody>
      </p:sp>
      <p:pic>
        <p:nvPicPr>
          <p:cNvPr id="5" name="Six Non Naturals_AUDIO_ENHANCE">
            <a:hlinkClick r:id="" action="ppaction://media"/>
            <a:extLst>
              <a:ext uri="{FF2B5EF4-FFF2-40B4-BE49-F238E27FC236}">
                <a16:creationId xmlns:a16="http://schemas.microsoft.com/office/drawing/2014/main" id="{33EE0A4D-4FE2-4765-D1EB-89EE99DD8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92181" y="5653478"/>
            <a:ext cx="894735" cy="8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89"/>
    </mc:Choice>
    <mc:Fallback xmlns="">
      <p:transition spd="slow" advTm="125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0013-7245-B037-3461-D9B1F474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43" y="365125"/>
            <a:ext cx="10515600" cy="1325563"/>
          </a:xfrm>
        </p:spPr>
        <p:txBody>
          <a:bodyPr/>
          <a:lstStyle/>
          <a:p>
            <a:r>
              <a:rPr lang="en-GB" dirty="0"/>
              <a:t>Balanced Lifestyles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44F5-04FF-B17C-A486-DC3C62FB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74" y="1690688"/>
            <a:ext cx="556225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Think about these questions </a:t>
            </a:r>
          </a:p>
          <a:p>
            <a:pPr marL="0" indent="0">
              <a:buNone/>
            </a:pPr>
            <a:r>
              <a:rPr lang="en-GB" sz="2400" dirty="0"/>
              <a:t>as a class: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Do you sleep well?</a:t>
            </a:r>
          </a:p>
          <a:p>
            <a:pPr lvl="1"/>
            <a:r>
              <a:rPr lang="en-GB" dirty="0"/>
              <a:t>Is your diet healthy?</a:t>
            </a:r>
          </a:p>
          <a:p>
            <a:pPr lvl="1"/>
            <a:r>
              <a:rPr lang="en-GB" dirty="0"/>
              <a:t>How much time do you spend outdoors?</a:t>
            </a:r>
          </a:p>
          <a:p>
            <a:pPr lvl="1"/>
            <a:r>
              <a:rPr lang="en-GB" dirty="0"/>
              <a:t>What do you do to relax? </a:t>
            </a:r>
          </a:p>
          <a:p>
            <a:pPr lvl="1"/>
            <a:r>
              <a:rPr lang="en-GB" dirty="0"/>
              <a:t>How do you look after your emotional health?</a:t>
            </a:r>
          </a:p>
        </p:txBody>
      </p:sp>
      <p:pic>
        <p:nvPicPr>
          <p:cNvPr id="5" name="Picture 4" descr="A black and white drawing of men playing with a paddle&#10;&#10;AI-generated content may be incorrect.">
            <a:extLst>
              <a:ext uri="{FF2B5EF4-FFF2-40B4-BE49-F238E27FC236}">
                <a16:creationId xmlns:a16="http://schemas.microsoft.com/office/drawing/2014/main" id="{BA889036-D45A-51A7-1679-6ECF9D1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933" y="953729"/>
            <a:ext cx="6799043" cy="4747935"/>
          </a:xfrm>
          <a:prstGeom prst="rect">
            <a:avLst/>
          </a:prstGeom>
        </p:spPr>
      </p:pic>
      <p:pic>
        <p:nvPicPr>
          <p:cNvPr id="4" name="Balanced Lifestyle_AUDIO_ENHANCE">
            <a:hlinkClick r:id="" action="ppaction://media"/>
            <a:extLst>
              <a:ext uri="{FF2B5EF4-FFF2-40B4-BE49-F238E27FC236}">
                <a16:creationId xmlns:a16="http://schemas.microsoft.com/office/drawing/2014/main" id="{07A7BE2F-EE9F-A81E-E0CA-6CFDD7ACA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6426" y="5867480"/>
            <a:ext cx="845575" cy="8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82"/>
    </mc:Choice>
    <mc:Fallback xmlns="">
      <p:transition spd="slow" advTm="4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33</Paragraphs>
  <Slides>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Sleeping like a Tudor</vt:lpstr>
      <vt:lpstr>The Four Humours</vt:lpstr>
      <vt:lpstr>The Six Non-naturals</vt:lpstr>
      <vt:lpstr>Balanced Lifestyles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Fielding</dc:creator>
  <cp:lastModifiedBy>Howarth, Victoria</cp:lastModifiedBy>
  <cp:revision>15</cp:revision>
  <dcterms:created xsi:type="dcterms:W3CDTF">2025-04-23T14:55:29Z</dcterms:created>
  <dcterms:modified xsi:type="dcterms:W3CDTF">2025-08-29T10:24:36Z</dcterms:modified>
</cp:coreProperties>
</file>